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1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none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pPr/>
              <a:t>6/15/2020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88289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pPr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52600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pPr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529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pPr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57493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none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xmlns="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xmlns="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xmlns="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pPr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38485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pPr/>
              <a:t>6/15/2020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7829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pPr/>
              <a:t>6/15/2020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2367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pPr/>
              <a:t>6/15/2020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73295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pPr/>
              <a:t>6/15/2020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33984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pPr/>
              <a:t>6/15/2020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67441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6/15/2020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779507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pPr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842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66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5D3D8094-BA69-47AD-B97A-6516D0C046C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t="18182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2644B391-9BFE-445C-A9EC-F544BB85FB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80F26E69-87D9-4655-AE7B-280A87AA3C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B08F914-A95B-42AB-8975-CC37B1A32F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>
            <a:normAutofit/>
          </a:bodyPr>
          <a:lstStyle/>
          <a:p>
            <a:r>
              <a:rPr lang="sk-SK" sz="7200" b="1" dirty="0">
                <a:solidFill>
                  <a:srgbClr val="FFFF00"/>
                </a:solidFill>
              </a:rPr>
              <a:t>Matematický kvíz</a:t>
            </a:r>
          </a:p>
        </p:txBody>
      </p:sp>
    </p:spTree>
    <p:extLst>
      <p:ext uri="{BB962C8B-B14F-4D97-AF65-F5344CB8AC3E}">
        <p14:creationId xmlns:p14="http://schemas.microsoft.com/office/powerpoint/2010/main" xmlns="" val="2571428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>
            <a:extLst>
              <a:ext uri="{FF2B5EF4-FFF2-40B4-BE49-F238E27FC236}">
                <a16:creationId xmlns:a16="http://schemas.microsoft.com/office/drawing/2014/main" xmlns="" id="{2BE2EDAE-9899-430A-A2E8-8A3F629F32C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1385" r="1" b="1"/>
          <a:stretch/>
        </p:blipFill>
        <p:spPr>
          <a:xfrm>
            <a:off x="4646383" y="10"/>
            <a:ext cx="7545616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644B391-9BFE-445C-A9EC-F544BB85FB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6221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0F26E69-87D9-4655-AE7B-280A87AA3C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63977" y="164592"/>
            <a:ext cx="4334256" cy="6528816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5270628-4948-49DE-8910-C87265CA2D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8611" y="2180116"/>
            <a:ext cx="3729162" cy="33417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sk-SK" sz="3100" dirty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9.Ak </a:t>
            </a:r>
            <a:r>
              <a:rPr lang="sk-SK" sz="31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zmenším číslo 77 o 4, výsledkom je číslo</a:t>
            </a:r>
            <a:r>
              <a:rPr lang="sk-SK" sz="31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sk-SK" sz="31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A) 71</a:t>
            </a:r>
            <a:b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B) 73</a:t>
            </a:r>
            <a:b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C) 70</a:t>
            </a:r>
            <a: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endParaRPr lang="sk-SK" sz="3600" b="1" dirty="0">
              <a:solidFill>
                <a:schemeClr val="accent5">
                  <a:lumMod val="40000"/>
                  <a:lumOff val="6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91090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>
            <a:extLst>
              <a:ext uri="{FF2B5EF4-FFF2-40B4-BE49-F238E27FC236}">
                <a16:creationId xmlns:a16="http://schemas.microsoft.com/office/drawing/2014/main" xmlns="" id="{2BE2EDAE-9899-430A-A2E8-8A3F629F32C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1385" r="1" b="1"/>
          <a:stretch/>
        </p:blipFill>
        <p:spPr>
          <a:xfrm>
            <a:off x="4646383" y="10"/>
            <a:ext cx="7545616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644B391-9BFE-445C-A9EC-F544BB85FB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6221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0F26E69-87D9-4655-AE7B-280A87AA3C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63977" y="164592"/>
            <a:ext cx="4334256" cy="6528816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5270628-4948-49DE-8910-C87265CA2D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8611" y="2180116"/>
            <a:ext cx="3729162" cy="33417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sk-SK" sz="3100" dirty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10.Ak </a:t>
            </a:r>
            <a:r>
              <a:rPr lang="sk-SK" sz="31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zmenším číslo 36 o 6, výsledkom je číslo, ktoré má:</a:t>
            </a:r>
            <a:r>
              <a:rPr lang="sk-SK" sz="31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sk-SK" sz="31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A) 3 desiatky a 0 jednotiek</a:t>
            </a:r>
            <a:b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B) 3 desiatky a 1 jednotku</a:t>
            </a:r>
            <a:b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C) 4 desiatky a 0 jednotiek</a:t>
            </a:r>
            <a: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endParaRPr lang="sk-SK" sz="3600" b="1" dirty="0">
              <a:solidFill>
                <a:schemeClr val="accent5">
                  <a:lumMod val="40000"/>
                  <a:lumOff val="6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67625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>
            <a:extLst>
              <a:ext uri="{FF2B5EF4-FFF2-40B4-BE49-F238E27FC236}">
                <a16:creationId xmlns:a16="http://schemas.microsoft.com/office/drawing/2014/main" xmlns="" id="{2BE2EDAE-9899-430A-A2E8-8A3F629F32C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1385" r="1" b="1"/>
          <a:stretch/>
        </p:blipFill>
        <p:spPr>
          <a:xfrm>
            <a:off x="4646383" y="10"/>
            <a:ext cx="7545616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644B391-9BFE-445C-A9EC-F544BB85FB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6221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0F26E69-87D9-4655-AE7B-280A87AA3C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63977" y="164592"/>
            <a:ext cx="4334256" cy="6528816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5270628-4948-49DE-8910-C87265CA2D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8611" y="2180116"/>
            <a:ext cx="3729162" cy="33417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sk-SK" sz="3100" dirty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11.Ak </a:t>
            </a:r>
            <a:r>
              <a:rPr lang="sk-SK" sz="31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vypočítam rozdiel čísel 24 a 1, výsledkom je číslo, ktoré graficky zapíšeme ako:</a:t>
            </a:r>
            <a:r>
              <a:rPr lang="sk-SK" sz="31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sk-SK" sz="31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A) 00//</a:t>
            </a:r>
            <a:b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B) 00/</a:t>
            </a:r>
            <a:b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C) 00///</a:t>
            </a:r>
            <a: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endParaRPr lang="sk-SK" sz="3600" b="1" dirty="0">
              <a:solidFill>
                <a:schemeClr val="accent5">
                  <a:lumMod val="40000"/>
                  <a:lumOff val="6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6025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>
            <a:extLst>
              <a:ext uri="{FF2B5EF4-FFF2-40B4-BE49-F238E27FC236}">
                <a16:creationId xmlns:a16="http://schemas.microsoft.com/office/drawing/2014/main" xmlns="" id="{2BE2EDAE-9899-430A-A2E8-8A3F629F32C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1385" r="1" b="1"/>
          <a:stretch/>
        </p:blipFill>
        <p:spPr>
          <a:xfrm>
            <a:off x="4646383" y="10"/>
            <a:ext cx="7545616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644B391-9BFE-445C-A9EC-F544BB85FB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6221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0F26E69-87D9-4655-AE7B-280A87AA3C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63977" y="164592"/>
            <a:ext cx="4334256" cy="6528816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5270628-4948-49DE-8910-C87265CA2D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8611" y="2180116"/>
            <a:ext cx="3729162" cy="334170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sk-SK" sz="3100" dirty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13. Ak rozložím číslo 49 na desiatky a jednotky, je to:</a:t>
            </a:r>
            <a:r>
              <a:rPr lang="sk-SK" sz="31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sk-SK" sz="31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A) 40 + 9</a:t>
            </a:r>
            <a:b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B) 10 + 39</a:t>
            </a:r>
            <a:b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C) 20 + 29</a:t>
            </a:r>
            <a:b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endParaRPr lang="sk-SK" sz="3600" b="1" dirty="0">
              <a:solidFill>
                <a:schemeClr val="accent5">
                  <a:lumMod val="40000"/>
                  <a:lumOff val="6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22984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>
            <a:extLst>
              <a:ext uri="{FF2B5EF4-FFF2-40B4-BE49-F238E27FC236}">
                <a16:creationId xmlns:a16="http://schemas.microsoft.com/office/drawing/2014/main" xmlns="" id="{2BE2EDAE-9899-430A-A2E8-8A3F629F32C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1385" r="1" b="1"/>
          <a:stretch/>
        </p:blipFill>
        <p:spPr>
          <a:xfrm>
            <a:off x="4646383" y="10"/>
            <a:ext cx="7545616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644B391-9BFE-445C-A9EC-F544BB85FB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6221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0F26E69-87D9-4655-AE7B-280A87AA3C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63977" y="164592"/>
            <a:ext cx="4334256" cy="6528816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5270628-4948-49DE-8910-C87265CA2D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8611" y="2180116"/>
            <a:ext cx="3729162" cy="334170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sk-SK" sz="3100" dirty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14. Menšie ako číslo 35 a zároveň väčšie ako číslo 24, sú čísla:</a:t>
            </a:r>
            <a:r>
              <a:rPr lang="sk-SK" sz="31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sk-SK" sz="31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A) 25, 36, 27</a:t>
            </a:r>
            <a:b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B) 31, 28, 25</a:t>
            </a:r>
            <a:b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C) 26, 30, 37</a:t>
            </a:r>
            <a:b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endParaRPr lang="sk-SK" sz="3600" b="1" dirty="0">
              <a:solidFill>
                <a:schemeClr val="accent5">
                  <a:lumMod val="40000"/>
                  <a:lumOff val="6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14909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>
            <a:extLst>
              <a:ext uri="{FF2B5EF4-FFF2-40B4-BE49-F238E27FC236}">
                <a16:creationId xmlns:a16="http://schemas.microsoft.com/office/drawing/2014/main" xmlns="" id="{2BE2EDAE-9899-430A-A2E8-8A3F629F32C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1385" r="1" b="1"/>
          <a:stretch/>
        </p:blipFill>
        <p:spPr>
          <a:xfrm>
            <a:off x="4646383" y="10"/>
            <a:ext cx="7545616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644B391-9BFE-445C-A9EC-F544BB85FB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6221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0F26E69-87D9-4655-AE7B-280A87AA3C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63977" y="164592"/>
            <a:ext cx="4334256" cy="6528816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5270628-4948-49DE-8910-C87265CA2D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8611" y="2180116"/>
            <a:ext cx="3729162" cy="334170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sk-SK" sz="3100" dirty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15. V postupnosti čísel je hneď za číslom 78 číslo</a:t>
            </a:r>
            <a:r>
              <a:rPr lang="sk-SK" sz="31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sk-SK" sz="31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A) 77</a:t>
            </a:r>
            <a:b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B) 79</a:t>
            </a:r>
            <a:b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C) 80</a:t>
            </a:r>
            <a:b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endParaRPr lang="sk-SK" sz="3600" b="1" dirty="0">
              <a:solidFill>
                <a:schemeClr val="accent5">
                  <a:lumMod val="40000"/>
                  <a:lumOff val="6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06039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>
            <a:extLst>
              <a:ext uri="{FF2B5EF4-FFF2-40B4-BE49-F238E27FC236}">
                <a16:creationId xmlns:a16="http://schemas.microsoft.com/office/drawing/2014/main" xmlns="" id="{2BE2EDAE-9899-430A-A2E8-8A3F629F32C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1385" r="1" b="1"/>
          <a:stretch/>
        </p:blipFill>
        <p:spPr>
          <a:xfrm>
            <a:off x="4646383" y="10"/>
            <a:ext cx="7545616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644B391-9BFE-445C-A9EC-F544BB85FB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6221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0F26E69-87D9-4655-AE7B-280A87AA3C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63977" y="164592"/>
            <a:ext cx="4334256" cy="6528816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5270628-4948-49DE-8910-C87265CA2D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6524" y="1340361"/>
            <a:ext cx="3729162" cy="33417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sk-SK" sz="36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1.V príklade 25 + 4 = 29  </a:t>
            </a:r>
            <a:r>
              <a:rPr lang="sk-SK" sz="36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je súčtom  </a:t>
            </a:r>
            <a:r>
              <a:rPr lang="sk-SK" sz="36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číslo:</a:t>
            </a:r>
            <a:br>
              <a:rPr lang="sk-SK" sz="36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A) 25</a:t>
            </a:r>
            <a:b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B) 29</a:t>
            </a:r>
            <a:b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C) 4</a:t>
            </a:r>
          </a:p>
        </p:txBody>
      </p:sp>
    </p:spTree>
    <p:extLst>
      <p:ext uri="{BB962C8B-B14F-4D97-AF65-F5344CB8AC3E}">
        <p14:creationId xmlns:p14="http://schemas.microsoft.com/office/powerpoint/2010/main" xmlns="" val="2729791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>
            <a:extLst>
              <a:ext uri="{FF2B5EF4-FFF2-40B4-BE49-F238E27FC236}">
                <a16:creationId xmlns:a16="http://schemas.microsoft.com/office/drawing/2014/main" xmlns="" id="{2BE2EDAE-9899-430A-A2E8-8A3F629F32C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1385" r="1" b="1"/>
          <a:stretch/>
        </p:blipFill>
        <p:spPr>
          <a:xfrm>
            <a:off x="4646383" y="10"/>
            <a:ext cx="7545616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644B391-9BFE-445C-A9EC-F544BB85FB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6221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0F26E69-87D9-4655-AE7B-280A87AA3C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63977" y="164592"/>
            <a:ext cx="4334256" cy="6528816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5270628-4948-49DE-8910-C87265CA2D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6524" y="1340361"/>
            <a:ext cx="3729162" cy="33417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sk-SK" sz="36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2.V príklade 38 - 3= 35  </a:t>
            </a:r>
            <a:r>
              <a:rPr lang="sk-SK" sz="36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je menšencom </a:t>
            </a:r>
            <a:r>
              <a:rPr lang="sk-SK" sz="36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číslo:</a:t>
            </a:r>
            <a:br>
              <a:rPr lang="sk-SK" sz="36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A) 38</a:t>
            </a:r>
            <a:b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B) 35</a:t>
            </a:r>
            <a:b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C) 3</a:t>
            </a:r>
          </a:p>
        </p:txBody>
      </p:sp>
    </p:spTree>
    <p:extLst>
      <p:ext uri="{BB962C8B-B14F-4D97-AF65-F5344CB8AC3E}">
        <p14:creationId xmlns:p14="http://schemas.microsoft.com/office/powerpoint/2010/main" xmlns="" val="2020090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>
            <a:extLst>
              <a:ext uri="{FF2B5EF4-FFF2-40B4-BE49-F238E27FC236}">
                <a16:creationId xmlns:a16="http://schemas.microsoft.com/office/drawing/2014/main" xmlns="" id="{2BE2EDAE-9899-430A-A2E8-8A3F629F32C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1385" r="1" b="1"/>
          <a:stretch/>
        </p:blipFill>
        <p:spPr>
          <a:xfrm>
            <a:off x="4646383" y="10"/>
            <a:ext cx="7545616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644B391-9BFE-445C-A9EC-F544BB85FB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6221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0F26E69-87D9-4655-AE7B-280A87AA3C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63977" y="164592"/>
            <a:ext cx="4334256" cy="6528816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5270628-4948-49DE-8910-C87265CA2D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6524" y="1340361"/>
            <a:ext cx="3729162" cy="33417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sk-SK" sz="36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3.V príklade 21 + 4= 25 </a:t>
            </a:r>
            <a:r>
              <a:rPr lang="sk-SK" sz="36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je sčítancom </a:t>
            </a:r>
            <a:r>
              <a:rPr lang="sk-SK" sz="36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číslo:</a:t>
            </a:r>
            <a:br>
              <a:rPr lang="sk-SK" sz="36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A) 21</a:t>
            </a:r>
            <a:b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B) 25</a:t>
            </a:r>
            <a:b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C) 21 a 4</a:t>
            </a:r>
          </a:p>
        </p:txBody>
      </p:sp>
    </p:spTree>
    <p:extLst>
      <p:ext uri="{BB962C8B-B14F-4D97-AF65-F5344CB8AC3E}">
        <p14:creationId xmlns:p14="http://schemas.microsoft.com/office/powerpoint/2010/main" xmlns="" val="19572333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>
            <a:extLst>
              <a:ext uri="{FF2B5EF4-FFF2-40B4-BE49-F238E27FC236}">
                <a16:creationId xmlns:a16="http://schemas.microsoft.com/office/drawing/2014/main" xmlns="" id="{2BE2EDAE-9899-430A-A2E8-8A3F629F32C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1385" r="1" b="1"/>
          <a:stretch/>
        </p:blipFill>
        <p:spPr>
          <a:xfrm>
            <a:off x="4646383" y="10"/>
            <a:ext cx="7545616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644B391-9BFE-445C-A9EC-F544BB85FB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6221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0F26E69-87D9-4655-AE7B-280A87AA3C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63977" y="164592"/>
            <a:ext cx="4334256" cy="6528816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5270628-4948-49DE-8910-C87265CA2D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6524" y="1340361"/>
            <a:ext cx="3729162" cy="33417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sk-SK" sz="36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4.Výsledkom odčítavania </a:t>
            </a:r>
            <a:r>
              <a:rPr lang="sk-SK" sz="36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je:</a:t>
            </a:r>
            <a:br>
              <a:rPr lang="sk-SK" sz="36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A) podiel</a:t>
            </a:r>
            <a:b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B) rozdiel</a:t>
            </a:r>
            <a:b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C) súčet</a:t>
            </a:r>
          </a:p>
        </p:txBody>
      </p:sp>
    </p:spTree>
    <p:extLst>
      <p:ext uri="{BB962C8B-B14F-4D97-AF65-F5344CB8AC3E}">
        <p14:creationId xmlns:p14="http://schemas.microsoft.com/office/powerpoint/2010/main" xmlns="" val="35309800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>
            <a:extLst>
              <a:ext uri="{FF2B5EF4-FFF2-40B4-BE49-F238E27FC236}">
                <a16:creationId xmlns:a16="http://schemas.microsoft.com/office/drawing/2014/main" xmlns="" id="{2BE2EDAE-9899-430A-A2E8-8A3F629F32C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1385" r="1" b="1"/>
          <a:stretch/>
        </p:blipFill>
        <p:spPr>
          <a:xfrm>
            <a:off x="4646383" y="10"/>
            <a:ext cx="7545616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644B391-9BFE-445C-A9EC-F544BB85FB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6221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0F26E69-87D9-4655-AE7B-280A87AA3C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63977" y="164592"/>
            <a:ext cx="4334256" cy="6528816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5270628-4948-49DE-8910-C87265CA2D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6524" y="1340361"/>
            <a:ext cx="3729162" cy="33417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sk-SK" sz="36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5.Čísla, ktoré </a:t>
            </a:r>
            <a:r>
              <a:rPr lang="sk-SK" sz="36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sčítavame, </a:t>
            </a:r>
            <a:r>
              <a:rPr lang="sk-SK" sz="36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voláme:</a:t>
            </a:r>
            <a:br>
              <a:rPr lang="sk-SK" sz="36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A) sčítance</a:t>
            </a:r>
            <a:b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B) menšiteľ</a:t>
            </a:r>
            <a:b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C) súčet</a:t>
            </a:r>
          </a:p>
        </p:txBody>
      </p:sp>
    </p:spTree>
    <p:extLst>
      <p:ext uri="{BB962C8B-B14F-4D97-AF65-F5344CB8AC3E}">
        <p14:creationId xmlns:p14="http://schemas.microsoft.com/office/powerpoint/2010/main" xmlns="" val="10135578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>
            <a:extLst>
              <a:ext uri="{FF2B5EF4-FFF2-40B4-BE49-F238E27FC236}">
                <a16:creationId xmlns:a16="http://schemas.microsoft.com/office/drawing/2014/main" xmlns="" id="{2BE2EDAE-9899-430A-A2E8-8A3F629F32C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1385" r="1" b="1"/>
          <a:stretch/>
        </p:blipFill>
        <p:spPr>
          <a:xfrm>
            <a:off x="4646383" y="10"/>
            <a:ext cx="7545616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644B391-9BFE-445C-A9EC-F544BB85FB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6221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0F26E69-87D9-4655-AE7B-280A87AA3C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63977" y="164592"/>
            <a:ext cx="4334256" cy="6528816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5270628-4948-49DE-8910-C87265CA2D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6524" y="1340361"/>
            <a:ext cx="3729162" cy="33417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sk-SK" sz="36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6.V príklade 96 – 4 = 92 je </a:t>
            </a:r>
            <a:r>
              <a:rPr lang="sk-SK" sz="36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menšiteľom </a:t>
            </a:r>
            <a:r>
              <a:rPr lang="sk-SK" sz="36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číslo:</a:t>
            </a:r>
            <a:br>
              <a:rPr lang="sk-SK" sz="36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A) 96 a 4</a:t>
            </a:r>
            <a:b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B) 4</a:t>
            </a:r>
            <a:b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C) 92</a:t>
            </a:r>
          </a:p>
        </p:txBody>
      </p:sp>
    </p:spTree>
    <p:extLst>
      <p:ext uri="{BB962C8B-B14F-4D97-AF65-F5344CB8AC3E}">
        <p14:creationId xmlns:p14="http://schemas.microsoft.com/office/powerpoint/2010/main" xmlns="" val="3374318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>
            <a:extLst>
              <a:ext uri="{FF2B5EF4-FFF2-40B4-BE49-F238E27FC236}">
                <a16:creationId xmlns:a16="http://schemas.microsoft.com/office/drawing/2014/main" xmlns="" id="{2BE2EDAE-9899-430A-A2E8-8A3F629F32C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1385" r="1" b="1"/>
          <a:stretch/>
        </p:blipFill>
        <p:spPr>
          <a:xfrm>
            <a:off x="4646383" y="10"/>
            <a:ext cx="7545616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644B391-9BFE-445C-A9EC-F544BB85FB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6221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0F26E69-87D9-4655-AE7B-280A87AA3C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63977" y="164592"/>
            <a:ext cx="4334256" cy="6528816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5270628-4948-49DE-8910-C87265CA2D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6524" y="1340361"/>
            <a:ext cx="3729162" cy="33417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sk-SK" sz="36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7.Ak mám v peňaženke </a:t>
            </a:r>
            <a:r>
              <a:rPr lang="sk-SK" sz="3600" dirty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26 € </a:t>
            </a:r>
            <a:r>
              <a:rPr lang="sk-SK" sz="36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a </a:t>
            </a:r>
            <a:r>
              <a:rPr lang="sk-SK" sz="3600" b="1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futbalka</a:t>
            </a:r>
            <a: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 stojí viac, </a:t>
            </a:r>
            <a:r>
              <a:rPr lang="sk-SK" sz="36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zapíšem to ako:</a:t>
            </a:r>
            <a:br>
              <a:rPr lang="sk-SK" sz="36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A) 28 &gt; 26</a:t>
            </a:r>
            <a:b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B) 28 &lt; 26</a:t>
            </a:r>
            <a:b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endParaRPr lang="sk-SK" sz="3600" b="1" dirty="0">
              <a:solidFill>
                <a:schemeClr val="accent5">
                  <a:lumMod val="40000"/>
                  <a:lumOff val="6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86205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>
            <a:extLst>
              <a:ext uri="{FF2B5EF4-FFF2-40B4-BE49-F238E27FC236}">
                <a16:creationId xmlns:a16="http://schemas.microsoft.com/office/drawing/2014/main" xmlns="" id="{2BE2EDAE-9899-430A-A2E8-8A3F629F32C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1385" r="1" b="1"/>
          <a:stretch/>
        </p:blipFill>
        <p:spPr>
          <a:xfrm>
            <a:off x="4646383" y="10"/>
            <a:ext cx="7545616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644B391-9BFE-445C-A9EC-F544BB85FB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6221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0F26E69-87D9-4655-AE7B-280A87AA3C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63977" y="164592"/>
            <a:ext cx="4334256" cy="6528816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5270628-4948-49DE-8910-C87265CA2D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8611" y="2180116"/>
            <a:ext cx="3729162" cy="33417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sk-SK" sz="31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8.Ak </a:t>
            </a:r>
            <a: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ockovi trvá </a:t>
            </a:r>
            <a:r>
              <a:rPr lang="sk-SK" sz="31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cesta do Bratislavy </a:t>
            </a:r>
            <a:r>
              <a:rPr lang="sk-SK" sz="31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38 minút </a:t>
            </a:r>
            <a:r>
              <a:rPr lang="sk-SK" sz="31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a </a:t>
            </a:r>
            <a: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mamke trvá </a:t>
            </a:r>
            <a:r>
              <a:rPr lang="sk-SK" sz="3100" dirty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o 6 minút menej, </a:t>
            </a:r>
            <a: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koľko minút trvá cesta mamke?</a:t>
            </a:r>
            <a:r>
              <a:rPr lang="sk-SK" sz="31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sk-SK" sz="3100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A) 31</a:t>
            </a:r>
            <a:b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B) 28</a:t>
            </a:r>
            <a:b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r>
              <a:rPr lang="sk-SK" sz="31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C) 32</a:t>
            </a:r>
            <a: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sk-SK" sz="3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</a:br>
            <a:endParaRPr lang="sk-SK" sz="3600" b="1" dirty="0">
              <a:solidFill>
                <a:schemeClr val="accent5">
                  <a:lumMod val="40000"/>
                  <a:lumOff val="6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6638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DarkSeedLeftStep">
      <a:dk1>
        <a:srgbClr val="000000"/>
      </a:dk1>
      <a:lt1>
        <a:srgbClr val="FFFFFF"/>
      </a:lt1>
      <a:dk2>
        <a:srgbClr val="412624"/>
      </a:dk2>
      <a:lt2>
        <a:srgbClr val="E5E2E8"/>
      </a:lt2>
      <a:accent1>
        <a:srgbClr val="7AAE44"/>
      </a:accent1>
      <a:accent2>
        <a:srgbClr val="A0A737"/>
      </a:accent2>
      <a:accent3>
        <a:srgbClr val="C39A4D"/>
      </a:accent3>
      <a:accent4>
        <a:srgbClr val="B1573B"/>
      </a:accent4>
      <a:accent5>
        <a:srgbClr val="C34D62"/>
      </a:accent5>
      <a:accent6>
        <a:srgbClr val="B13B82"/>
      </a:accent6>
      <a:hlink>
        <a:srgbClr val="C44F51"/>
      </a:hlink>
      <a:folHlink>
        <a:srgbClr val="7F7F7F"/>
      </a:folHlink>
    </a:clrScheme>
    <a:fontScheme name="Savon">
      <a:majorFont>
        <a:latin typeface="Edwardian Script IT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embo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176</Words>
  <Application>Microsoft Office PowerPoint</Application>
  <PresentationFormat>Vlastná</PresentationFormat>
  <Paragraphs>15</Paragraphs>
  <Slides>15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15</vt:i4>
      </vt:variant>
    </vt:vector>
  </HeadingPairs>
  <TitlesOfParts>
    <vt:vector size="16" baseType="lpstr">
      <vt:lpstr>SavonVTI</vt:lpstr>
      <vt:lpstr>Matematický kvíz</vt:lpstr>
      <vt:lpstr>1.V príklade 25 + 4 = 29  je súčtom  číslo: A) 25 B) 29 C) 4</vt:lpstr>
      <vt:lpstr>2.V príklade 38 - 3= 35  je menšencom číslo: A) 38 B) 35 C) 3</vt:lpstr>
      <vt:lpstr>3.V príklade 21 + 4= 25 je sčítancom číslo: A) 21 B) 25 C) 21 a 4</vt:lpstr>
      <vt:lpstr>4.Výsledkom odčítavania je: A) podiel B) rozdiel C) súčet</vt:lpstr>
      <vt:lpstr>5.Čísla, ktoré sčítavame, voláme: A) sčítance B) menšiteľ C) súčet</vt:lpstr>
      <vt:lpstr>6.V príklade 96 – 4 = 92 je menšiteľom číslo: A) 96 a 4 B) 4 C) 92</vt:lpstr>
      <vt:lpstr>7.Ak mám v peňaženke 26 € a futbalka stojí viac, zapíšem to ako: A) 28 &gt; 26 B) 28 &lt; 26 </vt:lpstr>
      <vt:lpstr>8.Ak ockovi trvá cesta do Bratislavy 38 minút a mamke trvá o 6 minút menej, koľko minút trvá cesta mamke? A) 31 B) 28 C) 32 </vt:lpstr>
      <vt:lpstr>9.Ak zmenším číslo 77 o 4, výsledkom je číslo A) 71 B) 73 C) 70 </vt:lpstr>
      <vt:lpstr>10.Ak zmenším číslo 36 o 6, výsledkom je číslo, ktoré má: A) 3 desiatky a 0 jednotiek B) 3 desiatky a 1 jednotku C) 4 desiatky a 0 jednotiek </vt:lpstr>
      <vt:lpstr>11.Ak vypočítam rozdiel čísel 24 a 1, výsledkom je číslo, ktoré graficky zapíšeme ako: A) 00// B) 00/ C) 00/// </vt:lpstr>
      <vt:lpstr>13. Ak rozložím číslo 49 na desiatky a jednotky, je to: A) 40 + 9 B) 10 + 39 C) 20 + 29  </vt:lpstr>
      <vt:lpstr>14. Menšie ako číslo 35 a zároveň väčšie ako číslo 24, sú čísla: A) 25, 36, 27 B) 31, 28, 25 C) 26, 30, 37  </vt:lpstr>
      <vt:lpstr>15. V postupnosti čísel je hneď za číslom 78 číslo A) 77 B) 79 C) 80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Matematický kvíz</dc:title>
  <dc:creator>Nikola Hrebeňaková</dc:creator>
  <cp:lastModifiedBy>IVANA</cp:lastModifiedBy>
  <cp:revision>5</cp:revision>
  <dcterms:created xsi:type="dcterms:W3CDTF">2020-03-02T13:11:53Z</dcterms:created>
  <dcterms:modified xsi:type="dcterms:W3CDTF">2020-06-15T03:44:27Z</dcterms:modified>
</cp:coreProperties>
</file>